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340E"/>
    <a:srgbClr val="73C2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80" d="100"/>
          <a:sy n="80" d="100"/>
        </p:scale>
        <p:origin x="316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A1FA-E445-4027-BF62-4F7F5D18051A}" type="datetimeFigureOut">
              <a:rPr lang="da-DK" smtClean="0"/>
              <a:t>23.03.2026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9127-0241-4B49-B26B-F17D6AF0DC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9182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A1FA-E445-4027-BF62-4F7F5D18051A}" type="datetimeFigureOut">
              <a:rPr lang="da-DK" smtClean="0"/>
              <a:t>23.03.2026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9127-0241-4B49-B26B-F17D6AF0DC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33722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A1FA-E445-4027-BF62-4F7F5D18051A}" type="datetimeFigureOut">
              <a:rPr lang="da-DK" smtClean="0"/>
              <a:t>23.03.2026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9127-0241-4B49-B26B-F17D6AF0DC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57432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A1FA-E445-4027-BF62-4F7F5D18051A}" type="datetimeFigureOut">
              <a:rPr lang="da-DK" smtClean="0"/>
              <a:t>23.03.2026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9127-0241-4B49-B26B-F17D6AF0DC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14638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A1FA-E445-4027-BF62-4F7F5D18051A}" type="datetimeFigureOut">
              <a:rPr lang="da-DK" smtClean="0"/>
              <a:t>23.03.2026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9127-0241-4B49-B26B-F17D6AF0DC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4937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A1FA-E445-4027-BF62-4F7F5D18051A}" type="datetimeFigureOut">
              <a:rPr lang="da-DK" smtClean="0"/>
              <a:t>23.03.2026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9127-0241-4B49-B26B-F17D6AF0DC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8774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A1FA-E445-4027-BF62-4F7F5D18051A}" type="datetimeFigureOut">
              <a:rPr lang="da-DK" smtClean="0"/>
              <a:t>23.03.2026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9127-0241-4B49-B26B-F17D6AF0DC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61413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A1FA-E445-4027-BF62-4F7F5D18051A}" type="datetimeFigureOut">
              <a:rPr lang="da-DK" smtClean="0"/>
              <a:t>23.03.2026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9127-0241-4B49-B26B-F17D6AF0DC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0254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A1FA-E445-4027-BF62-4F7F5D18051A}" type="datetimeFigureOut">
              <a:rPr lang="da-DK" smtClean="0"/>
              <a:t>23.03.2026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9127-0241-4B49-B26B-F17D6AF0DC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22737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A1FA-E445-4027-BF62-4F7F5D18051A}" type="datetimeFigureOut">
              <a:rPr lang="da-DK" smtClean="0"/>
              <a:t>23.03.2026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9127-0241-4B49-B26B-F17D6AF0DC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59584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A1FA-E445-4027-BF62-4F7F5D18051A}" type="datetimeFigureOut">
              <a:rPr lang="da-DK" smtClean="0"/>
              <a:t>23.03.2026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9127-0241-4B49-B26B-F17D6AF0DC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12514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12A1FA-E445-4027-BF62-4F7F5D18051A}" type="datetimeFigureOut">
              <a:rPr lang="da-DK" smtClean="0"/>
              <a:t>23.03.2026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229127-0241-4B49-B26B-F17D6AF0DC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4903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>
            <a:extLst>
              <a:ext uri="{FF2B5EF4-FFF2-40B4-BE49-F238E27FC236}">
                <a16:creationId xmlns:a16="http://schemas.microsoft.com/office/drawing/2014/main" id="{A07FF69F-01A0-3B84-8962-1DFF243D46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23388"/>
            <a:ext cx="6858000" cy="1382612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54CC32E9-DE4F-BEB2-FA2F-6A452363F9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858000" cy="3584172"/>
          </a:xfrm>
          <a:prstGeom prst="rect">
            <a:avLst/>
          </a:prstGeom>
        </p:spPr>
      </p:pic>
      <p:pic>
        <p:nvPicPr>
          <p:cNvPr id="11" name="Billede 10">
            <a:extLst>
              <a:ext uri="{FF2B5EF4-FFF2-40B4-BE49-F238E27FC236}">
                <a16:creationId xmlns:a16="http://schemas.microsoft.com/office/drawing/2014/main" id="{96511B7D-1BC4-151D-F336-D2F7887022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570388"/>
            <a:ext cx="6858000" cy="2577830"/>
          </a:xfrm>
          <a:prstGeom prst="rect">
            <a:avLst/>
          </a:prstGeom>
        </p:spPr>
      </p:pic>
      <p:sp>
        <p:nvSpPr>
          <p:cNvPr id="12" name="Rektangel 11">
            <a:extLst>
              <a:ext uri="{FF2B5EF4-FFF2-40B4-BE49-F238E27FC236}">
                <a16:creationId xmlns:a16="http://schemas.microsoft.com/office/drawing/2014/main" id="{C72578CB-6019-52C1-E306-7CF32A632D79}"/>
              </a:ext>
            </a:extLst>
          </p:cNvPr>
          <p:cNvSpPr/>
          <p:nvPr/>
        </p:nvSpPr>
        <p:spPr>
          <a:xfrm>
            <a:off x="319759" y="5132982"/>
            <a:ext cx="2990031" cy="342198"/>
          </a:xfrm>
          <a:prstGeom prst="rect">
            <a:avLst/>
          </a:prstGeom>
          <a:solidFill>
            <a:srgbClr val="73C26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rgbClr val="18340E"/>
                </a:solidFill>
              </a:rPr>
              <a:t>Stuerspejderne samler ind!</a:t>
            </a:r>
          </a:p>
        </p:txBody>
      </p:sp>
      <p:pic>
        <p:nvPicPr>
          <p:cNvPr id="14" name="Billede 13">
            <a:extLst>
              <a:ext uri="{FF2B5EF4-FFF2-40B4-BE49-F238E27FC236}">
                <a16:creationId xmlns:a16="http://schemas.microsoft.com/office/drawing/2014/main" id="{0665BC24-60E9-C8A4-3857-47CBB909069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3868" r="3752"/>
          <a:stretch/>
        </p:blipFill>
        <p:spPr>
          <a:xfrm>
            <a:off x="0" y="6137978"/>
            <a:ext cx="6858000" cy="2375170"/>
          </a:xfrm>
          <a:prstGeom prst="rect">
            <a:avLst/>
          </a:prstGeom>
        </p:spPr>
      </p:pic>
      <p:sp>
        <p:nvSpPr>
          <p:cNvPr id="15" name="Tekstfelt 14">
            <a:extLst>
              <a:ext uri="{FF2B5EF4-FFF2-40B4-BE49-F238E27FC236}">
                <a16:creationId xmlns:a16="http://schemas.microsoft.com/office/drawing/2014/main" id="{369B01A7-2485-8944-5EBA-F100DE65892F}"/>
              </a:ext>
            </a:extLst>
          </p:cNvPr>
          <p:cNvSpPr txBox="1"/>
          <p:nvPr/>
        </p:nvSpPr>
        <p:spPr>
          <a:xfrm>
            <a:off x="168294" y="7622758"/>
            <a:ext cx="59464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8. april 1630-1830. Struerspejderne, Ved Fjorden 15, 7600 Struer.  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4FB7B0CD-F31D-018F-304D-A0D61EBB079D}"/>
              </a:ext>
            </a:extLst>
          </p:cNvPr>
          <p:cNvSpPr txBox="1"/>
          <p:nvPr/>
        </p:nvSpPr>
        <p:spPr>
          <a:xfrm>
            <a:off x="72927" y="6657127"/>
            <a:ext cx="62212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Struerspejderne samler ind! Vi afslutter dagen med supper og </a:t>
            </a:r>
            <a:r>
              <a:rPr lang="da-DK" sz="1400"/>
              <a:t>hygge.</a:t>
            </a:r>
            <a:endParaRPr lang="da-DK" sz="1400" dirty="0"/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F9539C27-7809-6F3A-F68D-32B3C64FD83D}"/>
              </a:ext>
            </a:extLst>
          </p:cNvPr>
          <p:cNvSpPr txBox="1"/>
          <p:nvPr/>
        </p:nvSpPr>
        <p:spPr>
          <a:xfrm>
            <a:off x="1274362" y="8122966"/>
            <a:ext cx="59464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Tilmelding i medlemsservice via (</a:t>
            </a:r>
            <a:r>
              <a:rPr lang="da-DK" sz="1400" dirty="0">
                <a:solidFill>
                  <a:srgbClr val="FF0000"/>
                </a:solidFill>
              </a:rPr>
              <a:t>LINK</a:t>
            </a:r>
            <a:r>
              <a:rPr lang="da-DK" sz="1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93619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37</Words>
  <Application>Microsoft Macintosh PowerPoint</Application>
  <PresentationFormat>A4-papir (210 x 297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PowerPoint-præsentation</vt:lpstr>
    </vt:vector>
  </TitlesOfParts>
  <Company>Forsvaret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Nora Stone</dc:creator>
  <cp:lastModifiedBy>annitta hansen</cp:lastModifiedBy>
  <cp:revision>4</cp:revision>
  <dcterms:created xsi:type="dcterms:W3CDTF">2026-03-20T09:56:13Z</dcterms:created>
  <dcterms:modified xsi:type="dcterms:W3CDTF">2026-03-23T19:37:25Z</dcterms:modified>
</cp:coreProperties>
</file>